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610600" cy="6019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Book Antiqua" pitchFamily="18" charset="0"/>
              </a:rPr>
              <a:t>               RUNGTA COLLEGE OF DENTAL    SCIENCES &amp; RESEARCH</a:t>
            </a:r>
            <a:r>
              <a:rPr lang="en-US" sz="3200" dirty="0" smtClean="0">
                <a:latin typeface="Book Antiqua" pitchFamily="18" charset="0"/>
              </a:rPr>
              <a:t/>
            </a:r>
            <a:br>
              <a:rPr lang="en-US" sz="3200" dirty="0" smtClean="0">
                <a:latin typeface="Book Antiqua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ASTHMA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Department 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of Pharmacology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endParaRPr lang="en-US" sz="28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205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>
            <a:fillRect/>
          </a:stretch>
        </p:blipFill>
        <p:spPr bwMode="auto">
          <a:xfrm>
            <a:off x="0" y="0"/>
            <a:ext cx="18288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105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ELL\Downloads\ASH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8600"/>
            <a:ext cx="7086600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ELL\Downloads\ASH-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7239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ELL\Downloads\ASH-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1000"/>
            <a:ext cx="69342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ELL\Downloads\ASH-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533400"/>
            <a:ext cx="8046156" cy="5592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DELL\Downloads\ASH-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7620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DELL\Downloads\ASH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4" name="Picture 4" descr="C:\Users\DELL\Downloads\THANK YOU-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47800"/>
            <a:ext cx="5715000" cy="402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ELL\Downloads\ASH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7315200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095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ELL\Downloads\ASH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533400"/>
            <a:ext cx="8046156" cy="5592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ELL\Downloads\ASH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28600"/>
            <a:ext cx="619125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DELL\Downloads\ASH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7391400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ELL\Downloads\ASH-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543800" cy="5249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ELL\Downloads\ASH-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3152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DELL\Downloads\ASH-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7391400" cy="5745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ELL\Downloads\ASH-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57200"/>
            <a:ext cx="69342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</Words>
  <Application>Microsoft Office PowerPoint</Application>
  <PresentationFormat>On-screen Show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              RUNGTA COLLEGE OF DENTAL    SCIENCES &amp; RESEARCH    ASTHMA  Department of Pharmacology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hp</cp:lastModifiedBy>
  <cp:revision>5</cp:revision>
  <dcterms:created xsi:type="dcterms:W3CDTF">2006-08-16T00:00:00Z</dcterms:created>
  <dcterms:modified xsi:type="dcterms:W3CDTF">2023-04-18T10:06:05Z</dcterms:modified>
</cp:coreProperties>
</file>